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27" r:id="rId2"/>
    <p:sldId id="256" r:id="rId3"/>
    <p:sldId id="259" r:id="rId4"/>
    <p:sldId id="329" r:id="rId5"/>
    <p:sldId id="258" r:id="rId6"/>
    <p:sldId id="261" r:id="rId7"/>
    <p:sldId id="330" r:id="rId8"/>
    <p:sldId id="328" r:id="rId9"/>
    <p:sldId id="281" r:id="rId10"/>
    <p:sldId id="265" r:id="rId11"/>
    <p:sldId id="267" r:id="rId12"/>
    <p:sldId id="331" r:id="rId13"/>
    <p:sldId id="277" r:id="rId14"/>
    <p:sldId id="278" r:id="rId15"/>
    <p:sldId id="282" r:id="rId16"/>
    <p:sldId id="283" r:id="rId17"/>
    <p:sldId id="286" r:id="rId18"/>
    <p:sldId id="257" r:id="rId19"/>
    <p:sldId id="288" r:id="rId20"/>
    <p:sldId id="289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03" r:id="rId29"/>
    <p:sldId id="339" r:id="rId30"/>
    <p:sldId id="340" r:id="rId31"/>
    <p:sldId id="344" r:id="rId32"/>
    <p:sldId id="317" r:id="rId33"/>
    <p:sldId id="319" r:id="rId34"/>
    <p:sldId id="320" r:id="rId35"/>
    <p:sldId id="321" r:id="rId36"/>
    <p:sldId id="322" r:id="rId37"/>
    <p:sldId id="323" r:id="rId38"/>
    <p:sldId id="318" r:id="rId39"/>
    <p:sldId id="311" r:id="rId40"/>
    <p:sldId id="314" r:id="rId41"/>
    <p:sldId id="315" r:id="rId42"/>
    <p:sldId id="316" r:id="rId43"/>
    <p:sldId id="312" r:id="rId44"/>
    <p:sldId id="313" r:id="rId45"/>
    <p:sldId id="308" r:id="rId46"/>
    <p:sldId id="309" r:id="rId47"/>
    <p:sldId id="310" r:id="rId48"/>
    <p:sldId id="304" r:id="rId49"/>
    <p:sldId id="305" r:id="rId50"/>
    <p:sldId id="306" r:id="rId51"/>
    <p:sldId id="307" r:id="rId52"/>
    <p:sldId id="300" r:id="rId53"/>
    <p:sldId id="301" r:id="rId54"/>
    <p:sldId id="302" r:id="rId55"/>
    <p:sldId id="295" r:id="rId56"/>
    <p:sldId id="296" r:id="rId57"/>
    <p:sldId id="325" r:id="rId58"/>
    <p:sldId id="297" r:id="rId59"/>
    <p:sldId id="298" r:id="rId60"/>
    <p:sldId id="290" r:id="rId61"/>
    <p:sldId id="291" r:id="rId62"/>
    <p:sldId id="292" r:id="rId63"/>
    <p:sldId id="293" r:id="rId64"/>
    <p:sldId id="294" r:id="rId65"/>
    <p:sldId id="342" r:id="rId66"/>
    <p:sldId id="343" r:id="rId67"/>
    <p:sldId id="345" r:id="rId68"/>
    <p:sldId id="347" r:id="rId69"/>
    <p:sldId id="346" r:id="rId70"/>
    <p:sldId id="348" r:id="rId71"/>
    <p:sldId id="341" r:id="rId7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4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B1F68-51F9-4930-B671-2AE239790B84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D2F91205-DC2D-47B0-AF1D-160FB964B5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42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B1F68-51F9-4930-B671-2AE239790B84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1205-DC2D-47B0-AF1D-160FB964B5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67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B1F68-51F9-4930-B671-2AE239790B84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1205-DC2D-47B0-AF1D-160FB964B5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63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B1F68-51F9-4930-B671-2AE239790B84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1205-DC2D-47B0-AF1D-160FB964B5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76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B1F68-51F9-4930-B671-2AE239790B84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1205-DC2D-47B0-AF1D-160FB964B5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76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B1F68-51F9-4930-B671-2AE239790B84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1205-DC2D-47B0-AF1D-160FB964B5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5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B1F68-51F9-4930-B671-2AE239790B84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1205-DC2D-47B0-AF1D-160FB964B5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69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B1F68-51F9-4930-B671-2AE239790B84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1205-DC2D-47B0-AF1D-160FB964B5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51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B1F68-51F9-4930-B671-2AE239790B84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1205-DC2D-47B0-AF1D-160FB964B5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83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B1F68-51F9-4930-B671-2AE239790B84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1205-DC2D-47B0-AF1D-160FB964B5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41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8EBB1F68-51F9-4930-B671-2AE239790B84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1205-DC2D-47B0-AF1D-160FB964B5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9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B1F68-51F9-4930-B671-2AE239790B84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2F91205-DC2D-47B0-AF1D-160FB964B53E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9699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Relationship Id="rId9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E9967-E89F-289D-502D-6B5BA5D17C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4423" y="2162755"/>
            <a:ext cx="8637073" cy="1560256"/>
          </a:xfrm>
        </p:spPr>
        <p:txBody>
          <a:bodyPr>
            <a:normAutofit fontScale="90000"/>
          </a:bodyPr>
          <a:lstStyle/>
          <a:p>
            <a:r>
              <a:rPr lang="en-GB" sz="9600" dirty="0"/>
              <a:t>P7 leavers</a:t>
            </a:r>
            <a:br>
              <a:rPr lang="en-GB" sz="9600" dirty="0"/>
            </a:br>
            <a:endParaRPr lang="en-GB" sz="9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79014E-A1C2-514F-BB78-EF02CAD666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6600" dirty="0"/>
              <a:t>Class of 2022/2023</a:t>
            </a:r>
          </a:p>
        </p:txBody>
      </p:sp>
    </p:spTree>
    <p:extLst>
      <p:ext uri="{BB962C8B-B14F-4D97-AF65-F5344CB8AC3E}">
        <p14:creationId xmlns:p14="http://schemas.microsoft.com/office/powerpoint/2010/main" val="32776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808CFC-DD5B-9401-0720-E2E775E6D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7841" y="692758"/>
            <a:ext cx="3888188" cy="29161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71007D-D409-EDD6-5A82-4F8A578E2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227" y="206734"/>
            <a:ext cx="4203590" cy="31526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9C59D9-8C66-9600-CEE5-C5FEA79BA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764" y="1550504"/>
            <a:ext cx="4405022" cy="330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3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38B37F-295A-6085-9A48-C29DE27F9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632" y="699716"/>
            <a:ext cx="4007462" cy="3005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E12AE5-9DC1-1225-C729-9F1D8DCB3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4880" y="699715"/>
            <a:ext cx="4007461" cy="30055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34C034-7BDF-3F63-43B2-0758E9DC8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05256" y="699716"/>
            <a:ext cx="4007462" cy="30055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2EAB74-7DE1-6302-5783-ECFC3C756DF0}"/>
              </a:ext>
            </a:extLst>
          </p:cNvPr>
          <p:cNvSpPr txBox="1"/>
          <p:nvPr/>
        </p:nvSpPr>
        <p:spPr>
          <a:xfrm>
            <a:off x="2600077" y="4738977"/>
            <a:ext cx="4691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Halloween</a:t>
            </a:r>
          </a:p>
        </p:txBody>
      </p:sp>
    </p:spTree>
    <p:extLst>
      <p:ext uri="{BB962C8B-B14F-4D97-AF65-F5344CB8AC3E}">
        <p14:creationId xmlns:p14="http://schemas.microsoft.com/office/powerpoint/2010/main" val="141337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59F077-9509-9784-D72C-C256E329EA12}"/>
              </a:ext>
            </a:extLst>
          </p:cNvPr>
          <p:cNvSpPr txBox="1"/>
          <p:nvPr/>
        </p:nvSpPr>
        <p:spPr>
          <a:xfrm>
            <a:off x="1129086" y="3369768"/>
            <a:ext cx="233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Dress 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DA0FF1-4009-BB48-0DEA-613C51C50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1" y="143124"/>
            <a:ext cx="4214190" cy="3160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E5D026-6FBD-7021-E54F-CAF79D75A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301" y="200769"/>
            <a:ext cx="4137331" cy="31029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07E1C-BB26-5598-5E6A-0E54CB71D1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" t="-1741" r="34123" b="1741"/>
          <a:stretch/>
        </p:blipFill>
        <p:spPr>
          <a:xfrm rot="5400000">
            <a:off x="7422516" y="3177677"/>
            <a:ext cx="2647343" cy="3059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A37F52-9EE8-1AFC-0A21-D0B9A1AD8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216" y="143124"/>
            <a:ext cx="2370482" cy="3160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47B68F-78AF-4E7D-1ABD-0D218EDCCB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3"/>
          <a:stretch/>
        </p:blipFill>
        <p:spPr>
          <a:xfrm>
            <a:off x="3368206" y="3383720"/>
            <a:ext cx="2418190" cy="264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3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5E4A9B-21BD-98EE-6982-1F16B6785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68" y="206734"/>
            <a:ext cx="2862470" cy="3816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5DCD8B-50E9-B462-3405-5104731F9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484" y="206734"/>
            <a:ext cx="2862470" cy="3816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D67ED-6942-3B7D-C01C-16BDB5DBC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400" y="206734"/>
            <a:ext cx="2862470" cy="38166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2E961C-993C-5566-A75A-6681CD2E7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16" y="206734"/>
            <a:ext cx="2862470" cy="38166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6B5CD2-D5E4-67B4-7E38-D5A79F7C3950}"/>
              </a:ext>
            </a:extLst>
          </p:cNvPr>
          <p:cNvSpPr txBox="1"/>
          <p:nvPr/>
        </p:nvSpPr>
        <p:spPr>
          <a:xfrm>
            <a:off x="2902226" y="4444779"/>
            <a:ext cx="633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Learning about God</a:t>
            </a:r>
          </a:p>
        </p:txBody>
      </p:sp>
    </p:spTree>
    <p:extLst>
      <p:ext uri="{BB962C8B-B14F-4D97-AF65-F5344CB8AC3E}">
        <p14:creationId xmlns:p14="http://schemas.microsoft.com/office/powerpoint/2010/main" val="171446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B68B43-35BF-AE76-7B8F-3DEEA17FF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027" y="254439"/>
            <a:ext cx="3710609" cy="2782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A934CD-A6DE-6653-56EB-7FB6B81791DB}"/>
              </a:ext>
            </a:extLst>
          </p:cNvPr>
          <p:cNvSpPr txBox="1"/>
          <p:nvPr/>
        </p:nvSpPr>
        <p:spPr>
          <a:xfrm>
            <a:off x="2353585" y="4281633"/>
            <a:ext cx="349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Learning about the world around 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58F281-66A2-DFB3-C41A-5D95C0861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81" y="254440"/>
            <a:ext cx="3710609" cy="2782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EA938A-6B83-7085-130F-288BEE0DB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19" y="3156668"/>
            <a:ext cx="3861683" cy="289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8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648A9B-1AFA-3235-FA06-81470B742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957" y="629176"/>
            <a:ext cx="4142851" cy="31071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EA19E9-E708-E792-261C-896AA717A9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57"/>
          <a:stretch/>
        </p:blipFill>
        <p:spPr>
          <a:xfrm rot="5400000">
            <a:off x="4200607" y="598061"/>
            <a:ext cx="3379306" cy="39329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F862FF-1375-EC26-A74B-A6B272CA4950}"/>
              </a:ext>
            </a:extLst>
          </p:cNvPr>
          <p:cNvSpPr txBox="1"/>
          <p:nvPr/>
        </p:nvSpPr>
        <p:spPr>
          <a:xfrm>
            <a:off x="4293704" y="4484536"/>
            <a:ext cx="2711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Measuring in Numeracy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C12B02-D2FE-EF0D-13C9-03062B5933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6625" y="780248"/>
            <a:ext cx="4142850" cy="310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0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26E011-99B7-3462-C24B-6D2325D5A39E}"/>
              </a:ext>
            </a:extLst>
          </p:cNvPr>
          <p:cNvSpPr txBox="1"/>
          <p:nvPr/>
        </p:nvSpPr>
        <p:spPr>
          <a:xfrm>
            <a:off x="2313829" y="1876508"/>
            <a:ext cx="88498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/>
              <a:t>Here comes fun…..</a:t>
            </a:r>
          </a:p>
        </p:txBody>
      </p:sp>
    </p:spTree>
    <p:extLst>
      <p:ext uri="{BB962C8B-B14F-4D97-AF65-F5344CB8AC3E}">
        <p14:creationId xmlns:p14="http://schemas.microsoft.com/office/powerpoint/2010/main" val="358509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A54076-E839-011F-FFD7-80E931244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2" y="113307"/>
            <a:ext cx="2825363" cy="2119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786D21-8C24-EA9E-143F-4CBCC53C7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637" y="113307"/>
            <a:ext cx="2825363" cy="21190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50C76F-9217-B7BE-2646-1290E6EAE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362" y="113307"/>
            <a:ext cx="2902225" cy="21766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7A5118-B305-AE8A-95B0-55F4BB149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0" y="2663687"/>
            <a:ext cx="2825363" cy="2119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29408F-AA86-0443-3536-CCA42E1D72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637" y="2663687"/>
            <a:ext cx="2745851" cy="20593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8A6052-86B0-BD51-4D87-04731B7AB0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3" r="5114" b="17253"/>
          <a:stretch/>
        </p:blipFill>
        <p:spPr>
          <a:xfrm>
            <a:off x="5926362" y="2693504"/>
            <a:ext cx="2796197" cy="20593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AA541A-BEE3-3996-508C-44AF771D96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8" r="12540" b="12931"/>
          <a:stretch/>
        </p:blipFill>
        <p:spPr>
          <a:xfrm>
            <a:off x="9191723" y="81503"/>
            <a:ext cx="2401279" cy="22084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A7C495-13C9-FE2D-765E-90644B4ACECC}"/>
              </a:ext>
            </a:extLst>
          </p:cNvPr>
          <p:cNvSpPr txBox="1"/>
          <p:nvPr/>
        </p:nvSpPr>
        <p:spPr>
          <a:xfrm>
            <a:off x="3959604" y="5065766"/>
            <a:ext cx="6274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Welcome to P1!</a:t>
            </a:r>
          </a:p>
          <a:p>
            <a:pPr algn="ctr"/>
            <a:r>
              <a:rPr lang="en-GB" dirty="0"/>
              <a:t>2016/2017</a:t>
            </a:r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92B76B-5B5A-8F3C-2235-792D358B34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3"/>
          <a:stretch/>
        </p:blipFill>
        <p:spPr>
          <a:xfrm rot="5400000">
            <a:off x="9415745" y="2575638"/>
            <a:ext cx="2059388" cy="229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5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EA765-5176-54D0-57E8-BD0B17883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563" y="299168"/>
            <a:ext cx="7328452" cy="549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A11BC6-A796-EF28-CC46-E3914CC9B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33" y="135170"/>
            <a:ext cx="3980953" cy="2985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104B06-4F77-2FCC-BAE7-83D66A0ED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586" y="2119021"/>
            <a:ext cx="3896139" cy="2922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1E4965-E772-E918-EEC3-2FFB041B28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17" y="3273948"/>
            <a:ext cx="3464118" cy="2598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21D9B4-0E5A-4A1A-2F11-F63A5FDD4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625" y="218658"/>
            <a:ext cx="2850545" cy="380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8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B6798-24A9-A4B2-AE2A-3258611D09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Where it began for some….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Reception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63C60E-FF47-416C-E481-C25EA0925A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2015/2016</a:t>
            </a:r>
          </a:p>
        </p:txBody>
      </p:sp>
    </p:spTree>
    <p:extLst>
      <p:ext uri="{BB962C8B-B14F-4D97-AF65-F5344CB8AC3E}">
        <p14:creationId xmlns:p14="http://schemas.microsoft.com/office/powerpoint/2010/main" val="45674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362102-004A-2AE4-EA63-761B34A91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95" y="320604"/>
            <a:ext cx="3265004" cy="4353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2410FC-3B94-3583-8F87-AC4D1EA17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801" y="320605"/>
            <a:ext cx="3265003" cy="43533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B64FC7-042D-32FA-9648-EFB5BCD6D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3713162" y="864773"/>
            <a:ext cx="4353339" cy="326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5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0EA98-5FA8-86F0-60BF-BC8634496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19"/>
          <a:stretch/>
        </p:blipFill>
        <p:spPr>
          <a:xfrm>
            <a:off x="91157" y="103367"/>
            <a:ext cx="2986825" cy="2775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DCAF97-4B1A-ADBD-B7AB-6DACF606B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916" y="184868"/>
            <a:ext cx="3482671" cy="2612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117B2C-A940-9140-E240-1CAD9310BF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673" y="1788560"/>
            <a:ext cx="3821927" cy="2866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5566EB-08B8-912C-2921-18B4A1B56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7" y="3041375"/>
            <a:ext cx="3482672" cy="26120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30997C-982A-D152-8C22-00B0BDC0B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057" y="3051313"/>
            <a:ext cx="3482674" cy="261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7F9B5F-B90A-62DE-9434-AC836C6B1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3766" y="682320"/>
            <a:ext cx="4631635" cy="34737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44AA2-FAF6-73FA-0963-BCD10BDF0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8472" y="785689"/>
            <a:ext cx="4631638" cy="3473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42482E-654D-1A6F-2D01-C3168F4AB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8762" y="785689"/>
            <a:ext cx="4631636" cy="347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E2040F-5D8F-952B-E522-C42134D8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8777" y="735992"/>
            <a:ext cx="4742953" cy="3557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C79846-7AF0-2088-BC8B-A60523AB0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09" y="326003"/>
            <a:ext cx="3461799" cy="4615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013410-57B1-8641-A6B6-AC019908F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894" y="1470990"/>
            <a:ext cx="4277801" cy="320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0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5B639E-9559-C1C9-8705-1760FEC8D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40" y="174929"/>
            <a:ext cx="3917343" cy="29380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8A0FD2-6B5E-144B-8607-56451DA8B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117" y="107343"/>
            <a:ext cx="3917343" cy="2938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A3D933-3574-1D38-1176-20BD81A74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616" y="2369489"/>
            <a:ext cx="4479235" cy="335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7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D28646-CBF3-3B31-C223-D4BD490D4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53" y="182880"/>
            <a:ext cx="3862754" cy="2897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4C259D-802F-F088-3C43-2FAB5F99E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317" y="69445"/>
            <a:ext cx="3949148" cy="2961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6F6518-6C69-19EC-EE3E-C401D71CF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53" y="3224253"/>
            <a:ext cx="3700008" cy="277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5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EADB5A-EC55-600F-4D8C-A21B30D5F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1" y="2073904"/>
            <a:ext cx="3970351" cy="2977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45DAB0-7FDC-F7A4-3D86-9D9E8B9E8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598" y="989937"/>
            <a:ext cx="4272501" cy="3204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08338C-5398-EDEA-C09C-23FADE9F2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962" y="214685"/>
            <a:ext cx="3048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0C06BC-AF3C-B9F0-9230-9ACF6153A1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4928" y="3084111"/>
            <a:ext cx="3204376" cy="240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5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C3F8B3-8BFA-460C-38E9-E48BE2978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6337" y="1655861"/>
            <a:ext cx="4571999" cy="3428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28EAA1-9C61-842E-7C3A-70FFC5BA1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3488" y="872159"/>
            <a:ext cx="4814515" cy="3610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8F9F90-9844-287E-2479-E9E4C4435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155" y="1437216"/>
            <a:ext cx="3016265" cy="226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8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77E6DA-D94F-A234-2204-9FBD935B8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7" y="302150"/>
            <a:ext cx="3745064" cy="28087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1B94E1-A14A-2638-7888-2057AFF9A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461" y="172941"/>
            <a:ext cx="4341412" cy="32560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E32D2F-0378-6B04-43A5-23D484D14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65" y="2363525"/>
            <a:ext cx="4996069" cy="374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2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B07259-60AA-5621-ED12-0E5877ABD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4" y="119270"/>
            <a:ext cx="3429663" cy="2572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A6D0-65F2-B14B-C51E-7CACE92FA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032" y="262392"/>
            <a:ext cx="3429663" cy="25722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A79474-42D4-DE14-A039-71702171D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5" y="2834639"/>
            <a:ext cx="4309607" cy="3232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D3AC08-7D7F-C77F-35BB-FA50CFBFA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78" y="119270"/>
            <a:ext cx="3350150" cy="25126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C0C5D6-78F5-E56B-1EB5-F837FEA2E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98" y="2818738"/>
            <a:ext cx="4150581" cy="311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EC0275-0DE3-A76E-C212-1F6084DB3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9668" y="886568"/>
            <a:ext cx="4611760" cy="3458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B85EFB-EC18-B5CF-6FCE-5EC798ECD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60541" y="866689"/>
            <a:ext cx="4611760" cy="34588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613FE1-0F74-C34C-EE5C-3CBF86EB1E0F}"/>
              </a:ext>
            </a:extLst>
          </p:cNvPr>
          <p:cNvSpPr txBox="1"/>
          <p:nvPr/>
        </p:nvSpPr>
        <p:spPr>
          <a:xfrm>
            <a:off x="2735249" y="5200153"/>
            <a:ext cx="578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Welcome to Reception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C8EE0E-A0BE-6BB8-2D1A-2E8E76816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4479" y="1013294"/>
            <a:ext cx="4611760" cy="320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4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18B18E-736C-DF72-3394-2B504CE9D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054" y="0"/>
            <a:ext cx="7900946" cy="592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1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88A00-2296-6633-1CB5-5E20BBAC7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GB" sz="8000" dirty="0"/>
            </a:br>
            <a:br>
              <a:rPr lang="en-GB" sz="8000" dirty="0"/>
            </a:br>
            <a:r>
              <a:rPr lang="en-GB" sz="8000" dirty="0"/>
              <a:t>Fast forward to P7….</a:t>
            </a:r>
            <a:br>
              <a:rPr lang="en-GB" sz="8000" dirty="0"/>
            </a:br>
            <a:r>
              <a:rPr lang="en-GB" sz="4400" dirty="0"/>
              <a:t>2022/23</a:t>
            </a:r>
            <a:br>
              <a:rPr lang="en-GB" sz="4400" dirty="0"/>
            </a:br>
            <a:br>
              <a:rPr lang="en-GB" sz="4400" dirty="0"/>
            </a:br>
            <a:r>
              <a:rPr lang="en-GB" sz="4400" dirty="0"/>
              <a:t>Welcome MIA, TIMMY </a:t>
            </a:r>
            <a:br>
              <a:rPr lang="en-GB" sz="4400" dirty="0"/>
            </a:br>
            <a:r>
              <a:rPr lang="en-GB" sz="4400" dirty="0"/>
              <a:t>AND ROSIE</a:t>
            </a:r>
            <a:endParaRPr lang="en-GB" sz="8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053FD5-0311-4753-ACF6-45D9E9EFD4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4" r="42225" b="32512"/>
          <a:stretch/>
        </p:blipFill>
        <p:spPr bwMode="auto">
          <a:xfrm>
            <a:off x="9295001" y="3526371"/>
            <a:ext cx="2684477" cy="241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446E624-03E8-3EEB-2A3C-1FDC94021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7" b="30164"/>
          <a:stretch/>
        </p:blipFill>
        <p:spPr bwMode="auto">
          <a:xfrm>
            <a:off x="212522" y="3741490"/>
            <a:ext cx="2708406" cy="231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FCF4240-30A7-1A91-550D-2E79CE828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4" t="34250" r="32011" b="52238"/>
          <a:stretch/>
        </p:blipFill>
        <p:spPr bwMode="auto">
          <a:xfrm>
            <a:off x="478172" y="1065402"/>
            <a:ext cx="2265028" cy="240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8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08F22102-55F6-4953-A30E-5920BC15B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11" y="198782"/>
            <a:ext cx="4397232" cy="247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B749B8A0-A39A-68CA-4A38-DF087F838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905" y="198782"/>
            <a:ext cx="4835797" cy="271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>
            <a:extLst>
              <a:ext uri="{FF2B5EF4-FFF2-40B4-BE49-F238E27FC236}">
                <a16:creationId xmlns:a16="http://schemas.microsoft.com/office/drawing/2014/main" id="{ED681F46-975F-4CB2-88D0-E3F56AAA3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816" y="3140010"/>
            <a:ext cx="4685215" cy="263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>
            <a:extLst>
              <a:ext uri="{FF2B5EF4-FFF2-40B4-BE49-F238E27FC236}">
                <a16:creationId xmlns:a16="http://schemas.microsoft.com/office/drawing/2014/main" id="{B05D4E9E-1E33-0ABE-3881-19176038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37" y="2916679"/>
            <a:ext cx="4685215" cy="263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96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B76D76F4-8CAA-BE88-6296-77723500B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51869"/>
            <a:ext cx="5143500" cy="289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3BD8D5EB-DA83-8CFF-812A-467716B46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"/>
            <a:ext cx="5889267" cy="441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35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9646E4A6-405D-F827-9F07-B1BE04050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53" y="297809"/>
            <a:ext cx="7136235" cy="535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09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4A681649-E422-58C1-18EF-CB69B850C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45" y="318051"/>
            <a:ext cx="3372347" cy="449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42194D2B-5196-8F9C-69DD-0BE837EDA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987" y="964734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96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9DF14F23-1973-8763-7C19-3A4FA069C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8" y="25643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>
            <a:extLst>
              <a:ext uri="{FF2B5EF4-FFF2-40B4-BE49-F238E27FC236}">
                <a16:creationId xmlns:a16="http://schemas.microsoft.com/office/drawing/2014/main" id="{A5990406-1D46-8C4E-6A19-4925373E5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66" y="256430"/>
            <a:ext cx="4572001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>
            <a:extLst>
              <a:ext uri="{FF2B5EF4-FFF2-40B4-BE49-F238E27FC236}">
                <a16:creationId xmlns:a16="http://schemas.microsoft.com/office/drawing/2014/main" id="{1445EE73-0C87-0DCE-CAD6-83923F900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034" y="3155535"/>
            <a:ext cx="3616751" cy="271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>
            <a:extLst>
              <a:ext uri="{FF2B5EF4-FFF2-40B4-BE49-F238E27FC236}">
                <a16:creationId xmlns:a16="http://schemas.microsoft.com/office/drawing/2014/main" id="{E0C4ACDD-1D23-20C7-CF38-C6B24224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36" y="3272191"/>
            <a:ext cx="3677501" cy="275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70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7D72F481-D779-1340-5111-CC03A9384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27" y="369115"/>
            <a:ext cx="7287237" cy="546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7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3B59D14B-1397-C8DB-7CC0-F71EF331F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04" y="267216"/>
            <a:ext cx="9276476" cy="521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91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AC9C6D88-FC56-C967-B28B-2B4F87D24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73" y="268448"/>
            <a:ext cx="2850223" cy="507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A864CA08-0566-2690-096E-F8DDA05A5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097" y="1148270"/>
            <a:ext cx="6873008" cy="386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30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027C8C-0F36-6ED3-EA21-6ECAC8A1B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2075" y="778234"/>
            <a:ext cx="4699224" cy="35244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332BDE-9D45-43B3-E4B5-4704AC9B2CCC}"/>
              </a:ext>
            </a:extLst>
          </p:cNvPr>
          <p:cNvSpPr txBox="1"/>
          <p:nvPr/>
        </p:nvSpPr>
        <p:spPr>
          <a:xfrm>
            <a:off x="2735249" y="5200153"/>
            <a:ext cx="578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Welcome to Reception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A193EA-C700-092D-A1A4-12CE306EA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6460" y="788173"/>
            <a:ext cx="4699227" cy="35244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62257E-7DD6-5276-CA2D-0341158D7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00345" y="778230"/>
            <a:ext cx="4699228" cy="352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5D9BE4CB-5997-6F97-C55E-479AB0F14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96" y="1759165"/>
            <a:ext cx="6674946" cy="375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>
            <a:extLst>
              <a:ext uri="{FF2B5EF4-FFF2-40B4-BE49-F238E27FC236}">
                <a16:creationId xmlns:a16="http://schemas.microsoft.com/office/drawing/2014/main" id="{EA07A0BC-413B-558A-5718-32B26DA91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70" y="196932"/>
            <a:ext cx="5384201" cy="302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88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2EAAD88D-7E56-BB4E-FF47-62DF369BA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891" y="348908"/>
            <a:ext cx="4397232" cy="247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B190C7AA-E954-BF66-99ED-3C96AD9F0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7"/>
          <a:stretch/>
        </p:blipFill>
        <p:spPr bwMode="auto">
          <a:xfrm>
            <a:off x="6764907" y="214684"/>
            <a:ext cx="2942402" cy="409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>
            <a:extLst>
              <a:ext uri="{FF2B5EF4-FFF2-40B4-BE49-F238E27FC236}">
                <a16:creationId xmlns:a16="http://schemas.microsoft.com/office/drawing/2014/main" id="{DA74C4B1-34D7-C854-786B-474E847F8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224" y="3201804"/>
            <a:ext cx="4663771" cy="262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>
            <a:extLst>
              <a:ext uri="{FF2B5EF4-FFF2-40B4-BE49-F238E27FC236}">
                <a16:creationId xmlns:a16="http://schemas.microsoft.com/office/drawing/2014/main" id="{728D1F11-9D4F-73B2-B925-5A21234E2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4" y="3099019"/>
            <a:ext cx="5029531" cy="282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88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835D2C81-4435-B0A9-2908-7E4769BC2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40" y="268447"/>
            <a:ext cx="4018603" cy="536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76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40D59E6C-D6FB-3A71-A290-E0DC5B77D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690" y="565345"/>
            <a:ext cx="8248263" cy="463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DC65D810-26F6-4FA2-E663-1E43CBD67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7" y="461394"/>
            <a:ext cx="2479382" cy="441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30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0B5BB83C-3D7C-5A08-0947-249B419D2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480" y="3429000"/>
            <a:ext cx="4466851" cy="25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AB4B4AC2-965B-A246-AE03-320414837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4" y="25842"/>
            <a:ext cx="5571457" cy="313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>
            <a:extLst>
              <a:ext uri="{FF2B5EF4-FFF2-40B4-BE49-F238E27FC236}">
                <a16:creationId xmlns:a16="http://schemas.microsoft.com/office/drawing/2014/main" id="{44F3A2D1-7503-FB54-3AA5-8CF7BF198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00" y="3237516"/>
            <a:ext cx="4933019" cy="277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>
            <a:extLst>
              <a:ext uri="{FF2B5EF4-FFF2-40B4-BE49-F238E27FC236}">
                <a16:creationId xmlns:a16="http://schemas.microsoft.com/office/drawing/2014/main" id="{5248FAF7-C1DF-4D2F-6820-A462C6605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321" y="455212"/>
            <a:ext cx="4807503" cy="270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89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E57D77B-4E1E-B4AC-608B-BA8101E03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30984" y="855678"/>
            <a:ext cx="6488976" cy="364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2A69982-6355-BF01-C66B-07D47F36D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8841" y="393972"/>
            <a:ext cx="2677637" cy="476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78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6F902FC9-D09E-8F4A-9793-79D0A9929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42" y="421419"/>
            <a:ext cx="4835797" cy="271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A84A39BE-0690-D47E-A5D4-4C99DBD03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985" y="421419"/>
            <a:ext cx="5005565" cy="281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D6E19F1B-E8A2-268A-41CA-C5A482862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651" y="3139316"/>
            <a:ext cx="5236265" cy="2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5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3DC86811-CC6A-0789-3A62-6E1B85B03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837" y="2586804"/>
            <a:ext cx="6373302" cy="358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ECF78C55-E340-C34C-756A-5EC8E0725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84" y="568549"/>
            <a:ext cx="3859633" cy="216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>
            <a:extLst>
              <a:ext uri="{FF2B5EF4-FFF2-40B4-BE49-F238E27FC236}">
                <a16:creationId xmlns:a16="http://schemas.microsoft.com/office/drawing/2014/main" id="{9790484D-2A97-55B7-4D7B-93CCCC6D4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511" y="437352"/>
            <a:ext cx="4326494" cy="243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57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27C5399F-25AA-B7CA-5BAE-97696A5B9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86" y="437322"/>
            <a:ext cx="4453820" cy="25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E6D4B65E-5198-7B20-C7C6-039DE4AD4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55" y="107387"/>
            <a:ext cx="5387542" cy="30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9652A36B-F811-E9A5-45EC-16DD7E499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362" y="3309439"/>
            <a:ext cx="4759187" cy="26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>
            <a:extLst>
              <a:ext uri="{FF2B5EF4-FFF2-40B4-BE49-F238E27FC236}">
                <a16:creationId xmlns:a16="http://schemas.microsoft.com/office/drawing/2014/main" id="{3877A752-F026-4C25-E608-F37B78612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35" y="3231798"/>
            <a:ext cx="4648072" cy="261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18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8CF8ADB3-C4B8-F00A-3FC0-912AB5925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70" y="446829"/>
            <a:ext cx="4210547" cy="236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B0C61CD3-4F91-D541-D482-BD9D28FF1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662" y="652348"/>
            <a:ext cx="4806895" cy="270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A41E808B-AECE-0B0D-B4BA-CFA07A69F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02" y="3504000"/>
            <a:ext cx="4433183" cy="249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>
            <a:extLst>
              <a:ext uri="{FF2B5EF4-FFF2-40B4-BE49-F238E27FC236}">
                <a16:creationId xmlns:a16="http://schemas.microsoft.com/office/drawing/2014/main" id="{0868FA0F-91E4-5212-41CF-0ABFB1895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81879"/>
            <a:ext cx="5010058" cy="281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81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DFC555-FFC7-FA71-88C2-F364A71DA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8654" y="499441"/>
            <a:ext cx="3264010" cy="2448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2613F3-27FA-594F-15E6-D2D0954F0E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90"/>
          <a:stretch/>
        </p:blipFill>
        <p:spPr>
          <a:xfrm rot="5400000">
            <a:off x="3043832" y="-217145"/>
            <a:ext cx="3875318" cy="44924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A72E44-5EBE-BD6F-152E-3A973CE18B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" t="307" r="32170" b="-307"/>
          <a:stretch/>
        </p:blipFill>
        <p:spPr>
          <a:xfrm rot="5400000">
            <a:off x="341905" y="3466769"/>
            <a:ext cx="2194560" cy="25921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5676AD-5AC2-93FF-82D2-4374F0D56F69}"/>
              </a:ext>
            </a:extLst>
          </p:cNvPr>
          <p:cNvSpPr txBox="1"/>
          <p:nvPr/>
        </p:nvSpPr>
        <p:spPr>
          <a:xfrm>
            <a:off x="3680295" y="4086972"/>
            <a:ext cx="216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Outdoor play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083F93-9C9F-349C-094A-1B6F69A405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49440" y="755405"/>
            <a:ext cx="4614625" cy="34609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42D092-4D0B-039C-D7DA-56FBB6C015FA}"/>
              </a:ext>
            </a:extLst>
          </p:cNvPr>
          <p:cNvSpPr txBox="1"/>
          <p:nvPr/>
        </p:nvSpPr>
        <p:spPr>
          <a:xfrm>
            <a:off x="8658971" y="4858247"/>
            <a:ext cx="264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“This is hard work!”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702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203F429A-154C-2B6C-623B-770B9C08A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45" y="262393"/>
            <a:ext cx="3435215" cy="193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7983E317-9AE9-8875-12B4-EED1BBFC6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760" y="151076"/>
            <a:ext cx="4381827" cy="245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6B44E397-CEE7-FECA-279B-D0D901530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001" y="305849"/>
            <a:ext cx="4099229" cy="230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>
            <a:extLst>
              <a:ext uri="{FF2B5EF4-FFF2-40B4-BE49-F238E27FC236}">
                <a16:creationId xmlns:a16="http://schemas.microsoft.com/office/drawing/2014/main" id="{B1EDE24A-ACD5-CFF8-3DA4-8A121DC23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57" y="2493568"/>
            <a:ext cx="4798943" cy="269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>
            <a:extLst>
              <a:ext uri="{FF2B5EF4-FFF2-40B4-BE49-F238E27FC236}">
                <a16:creationId xmlns:a16="http://schemas.microsoft.com/office/drawing/2014/main" id="{77ADF297-2EC2-EEF5-9FB0-C48A4DED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819" y="2764541"/>
            <a:ext cx="3817191" cy="214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>
            <a:extLst>
              <a:ext uri="{FF2B5EF4-FFF2-40B4-BE49-F238E27FC236}">
                <a16:creationId xmlns:a16="http://schemas.microsoft.com/office/drawing/2014/main" id="{998AB7C9-0C8F-9377-111A-E899916C7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171" y="3837242"/>
            <a:ext cx="3685887" cy="207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09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4D7B1420-E959-4C11-B94C-B58B3318E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16" y="322265"/>
            <a:ext cx="9268087" cy="520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9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71153466-D082-09C3-941D-193E738EC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5"/>
          <a:stretch/>
        </p:blipFill>
        <p:spPr bwMode="auto">
          <a:xfrm>
            <a:off x="275811" y="1484851"/>
            <a:ext cx="2995895" cy="403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C699B389-2B8D-09B2-3E5B-EF7F91577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0" t="17121" r="14742" b="12001"/>
          <a:stretch/>
        </p:blipFill>
        <p:spPr bwMode="auto">
          <a:xfrm>
            <a:off x="4345496" y="1174459"/>
            <a:ext cx="6611883" cy="369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3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B638324E-4268-3F91-4D31-674D08157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43" y="269360"/>
            <a:ext cx="6238130" cy="350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2D05CB4D-F3BB-58F8-21BC-280A2881F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735" y="699222"/>
            <a:ext cx="4708471" cy="264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2CD131C3-3E2F-8BC8-3397-03C1A87F4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473" y="3345557"/>
            <a:ext cx="4553476" cy="255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8BA2251B-1111-1333-B917-CD4E64CB3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873" y="3547963"/>
            <a:ext cx="4553476" cy="255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23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95FBF3F8-2450-DE82-E86A-706B3E066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243" y="395550"/>
            <a:ext cx="9150641" cy="514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8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273F1543-76CC-AA6B-56FD-253927C7D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132" y="538163"/>
            <a:ext cx="9511368" cy="534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71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497B72BD-18A5-2232-3B75-082A59210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846" y="265561"/>
            <a:ext cx="9100307" cy="511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57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oys in football uniforms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3332D78D-AAFD-B7AC-C273-344CC4AF47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25199" r="-3959" b="30642"/>
          <a:stretch/>
        </p:blipFill>
        <p:spPr>
          <a:xfrm>
            <a:off x="732697" y="450449"/>
            <a:ext cx="5021082" cy="4943671"/>
          </a:xfrm>
          <a:prstGeom prst="rect">
            <a:avLst/>
          </a:prstGeom>
        </p:spPr>
      </p:pic>
      <p:pic>
        <p:nvPicPr>
          <p:cNvPr id="5" name="Picture 4" descr="A group of girls in football uniforms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FE6594D5-8B30-6284-8E16-60BA281C84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8" b="24274"/>
          <a:stretch/>
        </p:blipFill>
        <p:spPr>
          <a:xfrm>
            <a:off x="6786695" y="367042"/>
            <a:ext cx="4044858" cy="487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9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BC89C5A5-4106-5EEC-EFE0-D1F402919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690" y="538163"/>
            <a:ext cx="9326810" cy="524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00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9ECEDCE-F169-A35F-F799-3EFA67539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0" y="262394"/>
            <a:ext cx="5486573" cy="308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A0F22C46-3441-659C-97D5-664164378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2394"/>
            <a:ext cx="4779208" cy="268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C3DFB20A-8FCD-42F3-435C-EDC6E5AA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958" y="2948486"/>
            <a:ext cx="5486574" cy="308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48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C08800-B874-0E28-CA85-0788D48770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07"/>
          <a:stretch/>
        </p:blipFill>
        <p:spPr>
          <a:xfrm rot="5400000">
            <a:off x="97032" y="24835"/>
            <a:ext cx="2544421" cy="26179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122BB4-EFA7-F04A-4711-66FFA89B8BA0}"/>
              </a:ext>
            </a:extLst>
          </p:cNvPr>
          <p:cNvSpPr txBox="1"/>
          <p:nvPr/>
        </p:nvSpPr>
        <p:spPr>
          <a:xfrm>
            <a:off x="3417216" y="165375"/>
            <a:ext cx="282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Play time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CD33A9-280A-6496-D97E-A88E511C6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37228" y="498929"/>
            <a:ext cx="3498574" cy="2623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CB34AD-9265-A59B-593C-E584672D9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946" y="3335573"/>
            <a:ext cx="3392562" cy="25444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DC5CD1-368D-92B6-7279-FE542E076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2127" y="555833"/>
            <a:ext cx="3953804" cy="29653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91FF56-D9A5-25AA-BEF7-8174E35F08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946" y="534707"/>
            <a:ext cx="3392562" cy="25444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B2F72B-1D35-1497-A04B-D459676CA0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725" y="3335573"/>
            <a:ext cx="3596756" cy="26975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21E590-E4E7-6FE3-19D3-1699D94476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05" y="2759102"/>
            <a:ext cx="2502673" cy="333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9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953F238-09FF-8E69-4ADE-4F51FE7EF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91" y="471340"/>
            <a:ext cx="5961164" cy="335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A02EE00-F1C2-E70B-9944-B658B3BCE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527" y="3429000"/>
            <a:ext cx="4477972" cy="25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71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3C3F8CB-7D42-0E13-9F4A-7CD950112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20" y="285995"/>
            <a:ext cx="5592167" cy="314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F69AE9F-7D80-2B14-A092-E8DE8DB87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022" y="450129"/>
            <a:ext cx="5143501" cy="289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2981052F-892D-0EAA-720A-FFEBC39BE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60" y="3429000"/>
            <a:ext cx="4555620" cy="256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8273C7E0-B91D-6FE6-4F66-C62C518AF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877" y="3340968"/>
            <a:ext cx="4555622" cy="256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70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C43DB69-BCFE-50E2-C149-DFDBF68DE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580" y="234891"/>
            <a:ext cx="7119457" cy="533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6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53652F1-90BA-FB79-01AD-357E1EFFA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7" r="4417"/>
          <a:stretch/>
        </p:blipFill>
        <p:spPr bwMode="auto">
          <a:xfrm>
            <a:off x="2055303" y="620784"/>
            <a:ext cx="7382312" cy="517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83F5CAE-2641-2F5B-34D4-305107394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517" y="100668"/>
            <a:ext cx="7798965" cy="584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45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99CFE7-1B87-A15E-2154-3D67D92A9C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1"/>
          <a:stretch/>
        </p:blipFill>
        <p:spPr>
          <a:xfrm>
            <a:off x="3103927" y="376584"/>
            <a:ext cx="5754847" cy="521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A15D01-A72A-7E73-CCAA-7289E3462A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3058" r="2863"/>
          <a:stretch/>
        </p:blipFill>
        <p:spPr>
          <a:xfrm>
            <a:off x="446014" y="0"/>
            <a:ext cx="11299971" cy="66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8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EC8F6-FA61-6879-5105-7201398E9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49" y="2213870"/>
            <a:ext cx="9291215" cy="2223907"/>
          </a:xfrm>
        </p:spPr>
        <p:txBody>
          <a:bodyPr>
            <a:normAutofit fontScale="90000"/>
          </a:bodyPr>
          <a:lstStyle/>
          <a:p>
            <a:r>
              <a:rPr lang="en-GB" dirty="0"/>
              <a:t>P7’s</a:t>
            </a:r>
            <a:br>
              <a:rPr lang="en-GB" dirty="0"/>
            </a:b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thanks for a great year.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BEST OF LUCK NEXT YEAR AND IN THE YEARS AHEAD.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Don’t be strangers!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Mrs mc grath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503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spirational Quotes Believe in Yourself You're - Etsy UK">
            <a:extLst>
              <a:ext uri="{FF2B5EF4-FFF2-40B4-BE49-F238E27FC236}">
                <a16:creationId xmlns:a16="http://schemas.microsoft.com/office/drawing/2014/main" id="{542CE494-6172-485B-18D0-E5FD73148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6"/>
          <a:stretch/>
        </p:blipFill>
        <p:spPr bwMode="auto">
          <a:xfrm>
            <a:off x="3213595" y="320093"/>
            <a:ext cx="5429250" cy="504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49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on cute 4 school">
            <a:extLst>
              <a:ext uri="{FF2B5EF4-FFF2-40B4-BE49-F238E27FC236}">
                <a16:creationId xmlns:a16="http://schemas.microsoft.com/office/drawing/2014/main" id="{0C0C768B-CFAE-C84D-2D77-68F5868D0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703" y="293615"/>
            <a:ext cx="5490594" cy="549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87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5A7DE0-6225-9F57-8C23-A64186497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0713" y="846811"/>
            <a:ext cx="4166487" cy="3124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ECC329-0E58-14D4-64FE-6553CE8B1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759" y="3502953"/>
            <a:ext cx="3362839" cy="25221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D65D5A-FBEB-E2D1-FDE3-FDDFE207351E}"/>
              </a:ext>
            </a:extLst>
          </p:cNvPr>
          <p:cNvSpPr txBox="1"/>
          <p:nvPr/>
        </p:nvSpPr>
        <p:spPr>
          <a:xfrm>
            <a:off x="654156" y="4738981"/>
            <a:ext cx="282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Play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F44FD7-5710-DE1D-B704-A7F576E170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588" y="96220"/>
            <a:ext cx="4203587" cy="31526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6C4FD8-4788-D7FB-6AB4-69B4371619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291" y="96220"/>
            <a:ext cx="3250396" cy="43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3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n on A Word From Third (Heather Johnson 33)">
            <a:extLst>
              <a:ext uri="{FF2B5EF4-FFF2-40B4-BE49-F238E27FC236}">
                <a16:creationId xmlns:a16="http://schemas.microsoft.com/office/drawing/2014/main" id="{76A246B7-4179-692E-631C-F3391BAE0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428" y="90793"/>
            <a:ext cx="4667250" cy="588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70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4296DF-82BF-A8FA-7316-D3352E432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t="22531" r="27755" b="15265"/>
          <a:stretch/>
        </p:blipFill>
        <p:spPr>
          <a:xfrm>
            <a:off x="3069203" y="621980"/>
            <a:ext cx="5764696" cy="516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8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81B61-D648-51DF-5D93-E74846C5C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04" y="203866"/>
            <a:ext cx="4463336" cy="3347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B201AE-A40C-E3A3-2CEE-39AE236EE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2265" y="564820"/>
            <a:ext cx="3500793" cy="26255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8E5E44-9611-8944-FEDA-E04F3C41849B}"/>
              </a:ext>
            </a:extLst>
          </p:cNvPr>
          <p:cNvSpPr txBox="1"/>
          <p:nvPr/>
        </p:nvSpPr>
        <p:spPr>
          <a:xfrm>
            <a:off x="3546949" y="4484736"/>
            <a:ext cx="4920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Writing and drawing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AB7F6E-54BB-796B-F57A-30A526AAE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435" y="545659"/>
            <a:ext cx="3347502" cy="2510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113F0E-AF79-2D7C-4E17-9B34A2F05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7" y="3628014"/>
            <a:ext cx="3225270" cy="2418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DD0D5C-2B79-6597-EADA-3F28693981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052" y="3721210"/>
            <a:ext cx="3175220" cy="238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3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CBC639-8E0A-D4BD-925E-C3BEC006C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662" y="326003"/>
            <a:ext cx="5385684" cy="4039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2D7F35-7510-8507-691B-577270868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0863" y="756396"/>
            <a:ext cx="4333683" cy="32502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34A397-4D95-D0C3-3AD7-4D7003CE1828}"/>
              </a:ext>
            </a:extLst>
          </p:cNvPr>
          <p:cNvSpPr txBox="1"/>
          <p:nvPr/>
        </p:nvSpPr>
        <p:spPr>
          <a:xfrm>
            <a:off x="3713259" y="3514477"/>
            <a:ext cx="3450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“Look what we can do!”</a:t>
            </a:r>
          </a:p>
        </p:txBody>
      </p:sp>
    </p:spTree>
    <p:extLst>
      <p:ext uri="{BB962C8B-B14F-4D97-AF65-F5344CB8AC3E}">
        <p14:creationId xmlns:p14="http://schemas.microsoft.com/office/powerpoint/2010/main" val="249386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205</TotalTime>
  <Words>125</Words>
  <Application>Microsoft Office PowerPoint</Application>
  <PresentationFormat>Widescreen</PresentationFormat>
  <Paragraphs>22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4" baseType="lpstr">
      <vt:lpstr>Arial</vt:lpstr>
      <vt:lpstr>Rockwell</vt:lpstr>
      <vt:lpstr>Gallery</vt:lpstr>
      <vt:lpstr>P7 leavers </vt:lpstr>
      <vt:lpstr>Where it began for some….  Reception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Fast forward to P7…. 2022/23  Welcome MIA, TIMMY  AND ROSIE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P7’s   thanks for a great year.   BEST OF LUCK NEXT YEAR AND IN THE YEARS AHEAD.   Don’t be strangers!   Mrs mc grath   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 McGrath</dc:creator>
  <cp:lastModifiedBy>B McGrath</cp:lastModifiedBy>
  <cp:revision>31</cp:revision>
  <dcterms:created xsi:type="dcterms:W3CDTF">2023-06-12T18:52:44Z</dcterms:created>
  <dcterms:modified xsi:type="dcterms:W3CDTF">2023-06-30T09:07:06Z</dcterms:modified>
</cp:coreProperties>
</file>